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13AF75-FB0D-41E2-88ED-469846373ED7}" v="3" dt="2025-07-06T11:17:23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0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in a white shirt&#10;&#10;AI-generated content may be incorrect.">
            <a:extLst>
              <a:ext uri="{FF2B5EF4-FFF2-40B4-BE49-F238E27FC236}">
                <a16:creationId xmlns:a16="http://schemas.microsoft.com/office/drawing/2014/main" id="{DBD2F686-A5E3-4377-1E8E-3EEB3CE668F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8311" b="18311"/>
          <a:stretch>
            <a:fillRect/>
          </a:stretch>
        </p:blipFill>
        <p:spPr>
          <a:xfrm>
            <a:off x="863098" y="1579136"/>
            <a:ext cx="1566169" cy="1566169"/>
          </a:xfrm>
        </p:spPr>
      </p:pic>
      <p:pic>
        <p:nvPicPr>
          <p:cNvPr id="39" name="Picture Placeholder 38" descr="A person and person taking a selfie&#10;&#10;AI-generated content may be incorrect.">
            <a:extLst>
              <a:ext uri="{FF2B5EF4-FFF2-40B4-BE49-F238E27FC236}">
                <a16:creationId xmlns:a16="http://schemas.microsoft.com/office/drawing/2014/main" id="{A2C63671-FD04-1A5E-B757-34AE4C26263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3862" b="13862"/>
          <a:stretch>
            <a:fillRect/>
          </a:stretch>
        </p:blipFill>
        <p:spPr>
          <a:xfrm>
            <a:off x="6096000" y="4129479"/>
            <a:ext cx="2715434" cy="2483592"/>
          </a:xfrm>
        </p:spPr>
      </p:pic>
      <p:pic>
        <p:nvPicPr>
          <p:cNvPr id="42" name="Picture Placeholder 41" descr="A person standing on a beach&#10;&#10;AI-generated content may be incorrect.">
            <a:extLst>
              <a:ext uri="{FF2B5EF4-FFF2-40B4-BE49-F238E27FC236}">
                <a16:creationId xmlns:a16="http://schemas.microsoft.com/office/drawing/2014/main" id="{F8329965-5AF0-6D5C-921C-3CF499B8C3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25770" r="25770"/>
          <a:stretch>
            <a:fillRect/>
          </a:stretch>
        </p:blipFill>
        <p:spPr>
          <a:xfrm>
            <a:off x="9335184" y="4413589"/>
            <a:ext cx="2217710" cy="2136127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Deputy procurement Head-LBC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23 years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Eddie-Kay Venture (Import &amp; Exports, Benin,) 1 year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opportunity to learn and develop my career, be responsible  and make friends.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Text Nuclear family(Patience, Davis, Sam and Awo) &amp; and a part of an extended and Plau  Royal family. Friends: Ben ,George and Patrick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Text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Love to go to church,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meditate but will always  locate family, home  &amp; natural places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Text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Any kind of rice, light soup, plantain chips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Text Hip –Hop and Highlife songs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 flipV="1">
            <a:off x="7941972" y="2093776"/>
            <a:ext cx="3602886" cy="39742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 flipV="1">
            <a:off x="7950008" y="2639610"/>
            <a:ext cx="3602886" cy="3335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First name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Last name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Wisdom Nyumuyo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‘what name you prefer to be called’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12618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As the youngest brother  among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 siblings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, I still demand money from my elder brothers and ask they take care of me  citing custom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9967</TotalTime>
  <Words>216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Wisdom Nyumuyo</cp:lastModifiedBy>
  <cp:revision>80</cp:revision>
  <dcterms:created xsi:type="dcterms:W3CDTF">2022-11-27T12:58:00Z</dcterms:created>
  <dcterms:modified xsi:type="dcterms:W3CDTF">2025-07-06T11:23:09Z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